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embeddedFontLst>
    <p:embeddedFont>
      <p:font typeface="Franklin Gothic Heavy" panose="020B0903020102020204" pitchFamily="34" charset="0"/>
      <p:regular r:id="rId6"/>
      <p:italic r:id="rId7"/>
    </p:embeddedFont>
    <p:embeddedFont>
      <p:font typeface="Futura Bold" panose="00000900000000000000" pitchFamily="2" charset="0"/>
      <p:regular r:id="rId8"/>
      <p:boldItalic r:id="rId9"/>
    </p:embeddedFont>
    <p:embeddedFont>
      <p:font typeface="Futura Medium" panose="00000400000000000000" pitchFamily="2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1D1B1E"/>
    <a:srgbClr val="020003"/>
    <a:srgbClr val="DD1D21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288" y="-6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6F45-838D-4BF8-AD3D-59F5E069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002B4-D7B3-411D-B3F7-9C14D8B15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148F-1CFC-489B-A4E0-CE3B216F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2F34-9D87-4845-8E9A-4D412A4D0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D5578-BD31-4EC1-B269-F9BE6D64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141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60D1-3DC8-4C26-84F4-5E15E24B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83F52-A970-4FD7-A149-39F6C0701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249A0-A80A-40B2-986A-3C62A088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C6CA3-821B-494E-94AC-62657119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42F18-44BE-4291-9B61-9917A273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217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C025CA-850E-45F3-84E4-625587BAD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B90C4-158B-4D1A-820D-690AAF0F5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F0D7A-DB17-451B-BFE9-9713EFE6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CC2B-5653-40BF-BBAF-CBF11492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64D01-6037-4836-9D02-D6E0973A3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86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B7CD-3A7A-4985-AD23-734D60EA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CB8DB-0132-4523-B21F-C9339F22B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8F322-0411-4DA5-969B-80DC837C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FEE77-C878-42F3-ADDA-D689FCF2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F5E4-84A2-4629-92F9-56BD48EF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14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5583-FB73-4E69-BCDB-0A2EA297A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6AE4A-F851-4976-B05D-DFD70FBD3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AFCBC-3A9E-4A9C-8ECD-DEBC97E74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E28BB-44C6-433B-8254-557B165A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2EF7-1BC4-42D0-801B-B0C9E8A7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47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2607-4AEE-4D0E-9424-1BEBAF69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D8FA7-F86C-4EEB-AA79-B7B884073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AA711-4EFF-4D87-9042-23314ACF1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BA662-9D99-4E7B-9E48-037D35C7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E094C-B80E-4497-9AAF-8A9521A7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E5B76-4717-4D28-A279-7815BA9E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5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76A3-1F93-4D8F-A8B4-7EC2ED62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E61E1-03C6-4964-8B0C-A259222A1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667C9-AC76-4641-AD5A-07E388423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702A4-B797-47EA-A4A2-2C45A2989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EF932D-E705-4543-8C44-4A7DE38B3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2F9796-12CD-48EB-BD30-EEBD23C8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92C4B0-9654-47D1-BDA7-B6E49B3E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13517-51E0-4E8F-A6EB-54B642714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63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A680-0332-44E7-B16D-DA22E538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081D3-B56E-4CB8-943B-E95E38D0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F3BE4-40D7-4230-ADA8-023C73858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F99E3-A9F0-4F7A-833A-3A9737DC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30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94AA61-3F78-48EC-BB5F-DBA7C9FF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E8720B-71DE-4383-B821-8AE08DE8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BEA9A-CF40-4F34-9F5D-F165C1B37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5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0207A-677E-4265-9A74-B4A9EBD7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D5CDC-2379-4C62-82D0-26A0E78E3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A0D07-8BB4-4A68-8022-EB382E6C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EBE0F-C22C-4C08-81AB-0A98EF86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6A9E-4186-49A4-B5FF-8185C0561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C9EC6-0CA8-4378-8444-DFCDBCE2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7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2000-240D-4DD0-B81F-CB81D302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83D82-006E-4FAD-93E4-6D4FF31B0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6E53-4765-45AB-A0B8-834677670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44EE7-2FE6-44DE-994C-2ECE284D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AEBA-7AA1-4D4E-A0A2-13FBFB68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D74E1-7420-4663-8F32-826A37E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07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EE9B-26C3-4D7C-A3B3-A9CAC5095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FBAD8-18CD-40C2-A49C-0BDC1D6A4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07EAC-3EB0-427E-B3D4-1DD1B979A6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E2D45-FB3F-4A2E-A073-63B64C927BB4}" type="datetimeFigureOut">
              <a:rPr lang="en-GB" smtClean="0"/>
              <a:t>24/10/2021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4CC11-7305-4295-93A6-3D1D92BA3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5057C-78E7-4AE0-B592-11918E9FA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36CC5-0BE0-4CA0-BEAA-5849978C3C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5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9FC5A807-6AF0-4049-A376-1B71FDF57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047417"/>
            <a:ext cx="4763165" cy="4763165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soft" dir="t"/>
          </a:scene3d>
          <a:sp3d>
            <a:bevelT w="508000" h="50800" prst="angle"/>
            <a:bevelB prst="angle"/>
            <a:extrusionClr>
              <a:schemeClr val="tx1"/>
            </a:extrusionClr>
          </a:sp3d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FE35B22-4069-430D-AEEC-0E2C0EBDD8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9"/>
          <a:stretch/>
        </p:blipFill>
        <p:spPr>
          <a:xfrm>
            <a:off x="4346220" y="1830276"/>
            <a:ext cx="1508017" cy="1134534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CABEC56-4BE8-4382-B637-D2AA95847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9"/>
          <a:stretch/>
        </p:blipFill>
        <p:spPr>
          <a:xfrm>
            <a:off x="4346220" y="2916093"/>
            <a:ext cx="1508017" cy="1134534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BC690C-F942-4231-92BB-6916B0528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9"/>
          <a:stretch/>
        </p:blipFill>
        <p:spPr>
          <a:xfrm>
            <a:off x="4346220" y="4001910"/>
            <a:ext cx="1508017" cy="113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3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vertebrate, worm, ctenophore&#10;&#10;Description automatically generated">
            <a:extLst>
              <a:ext uri="{FF2B5EF4-FFF2-40B4-BE49-F238E27FC236}">
                <a16:creationId xmlns:a16="http://schemas.microsoft.com/office/drawing/2014/main" id="{507A53EE-2C64-4CE3-B142-8C04621AF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2DC6CB-1AF4-4C3F-9E8F-F1483879A1F9}"/>
              </a:ext>
            </a:extLst>
          </p:cNvPr>
          <p:cNvSpPr/>
          <p:nvPr/>
        </p:nvSpPr>
        <p:spPr>
          <a:xfrm>
            <a:off x="1114778" y="2144889"/>
            <a:ext cx="10239022" cy="38382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bright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E77FFF45-7658-4D08-AA52-DC42973EE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D32"/>
              </a:clrFrom>
              <a:clrTo>
                <a:srgbClr val="000D3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352" b="62593" l="10000" r="90000">
                        <a14:foregroundMark x1="29844" y1="38056" x2="41563" y2="40556"/>
                        <a14:foregroundMark x1="41563" y1="40556" x2="29844" y2="43519"/>
                        <a14:foregroundMark x1="29844" y1="43519" x2="18542" y2="35648"/>
                        <a14:foregroundMark x1="18542" y1="35648" x2="17917" y2="56389"/>
                        <a14:foregroundMark x1="17917" y1="56389" x2="41458" y2="52130"/>
                        <a14:foregroundMark x1="41458" y1="52130" x2="34792" y2="44907"/>
                        <a14:foregroundMark x1="18750" y1="36852" x2="30312" y2="29722"/>
                        <a14:foregroundMark x1="30312" y1="29722" x2="41719" y2="36019"/>
                        <a14:foregroundMark x1="41719" y1="36019" x2="38438" y2="56296"/>
                        <a14:foregroundMark x1="38438" y1="56296" x2="26667" y2="52685"/>
                        <a14:foregroundMark x1="26667" y1="52685" x2="25313" y2="50926"/>
                        <a14:foregroundMark x1="23490" y1="33241" x2="21146" y2="55093"/>
                        <a14:foregroundMark x1="21146" y1="55093" x2="18958" y2="37222"/>
                        <a14:foregroundMark x1="24167" y1="40926" x2="28698" y2="63426"/>
                        <a14:foregroundMark x1="28698" y1="63426" x2="40313" y2="62685"/>
                        <a14:foregroundMark x1="40313" y1="62685" x2="43750" y2="41574"/>
                        <a14:foregroundMark x1="43750" y1="41574" x2="37083" y2="24352"/>
                        <a14:foregroundMark x1="37083" y1="24352" x2="25573" y2="21852"/>
                        <a14:foregroundMark x1="25573" y1="21852" x2="19531" y2="40556"/>
                        <a14:foregroundMark x1="19531" y1="40556" x2="23594" y2="61111"/>
                        <a14:foregroundMark x1="23594" y1="61111" x2="33958" y2="74259"/>
                        <a14:foregroundMark x1="33958" y1="74259" x2="43281" y2="58333"/>
                        <a14:foregroundMark x1="43281" y1="58333" x2="38073" y2="36759"/>
                        <a14:foregroundMark x1="38073" y1="36759" x2="27448" y2="24444"/>
                        <a14:foregroundMark x1="27448" y1="24444" x2="21927" y2="24444"/>
                        <a14:foregroundMark x1="24375" y1="48519" x2="34323" y2="62593"/>
                        <a14:foregroundMark x1="34323" y1="62593" x2="36823" y2="52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71" b="42571"/>
          <a:stretch/>
        </p:blipFill>
        <p:spPr>
          <a:xfrm>
            <a:off x="531844" y="731039"/>
            <a:ext cx="4130351" cy="670468"/>
          </a:xfrm>
          <a:prstGeom prst="rect">
            <a:avLst/>
          </a:prstGeom>
        </p:spPr>
      </p:pic>
      <p:pic>
        <p:nvPicPr>
          <p:cNvPr id="5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8727C72-49B4-41A9-A4B9-0E9B15453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936" y="3571214"/>
            <a:ext cx="2019093" cy="423457"/>
          </a:xfrm>
        </p:spPr>
      </p:pic>
      <p:pic>
        <p:nvPicPr>
          <p:cNvPr id="10" name="Picture 9" descr="A bright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F8F1440B-D2CF-4651-A40D-659EE8E46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6" t="28571" r="50000" b="42571"/>
          <a:stretch/>
        </p:blipFill>
        <p:spPr>
          <a:xfrm>
            <a:off x="6403908" y="2329662"/>
            <a:ext cx="1486679" cy="670468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E38C6-D32D-48E7-9C16-727D92E7BCE5}"/>
              </a:ext>
            </a:extLst>
          </p:cNvPr>
          <p:cNvSpPr txBox="1"/>
          <p:nvPr/>
        </p:nvSpPr>
        <p:spPr>
          <a:xfrm>
            <a:off x="3214254" y="3429000"/>
            <a:ext cx="2430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Franklin Gothic Heavy" panose="020B0903020102020204" pitchFamily="34" charset="0"/>
                <a:cs typeface="72 Black" panose="020B0A04030603020204" pitchFamily="34" charset="0"/>
              </a:rPr>
              <a:t>ALNOOR</a:t>
            </a:r>
          </a:p>
        </p:txBody>
      </p:sp>
      <p:pic>
        <p:nvPicPr>
          <p:cNvPr id="14" name="Picture 13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5A1251CB-A58A-4882-9645-36F274B6C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0158" y="3096978"/>
            <a:ext cx="1484818" cy="1484818"/>
          </a:xfrm>
          <a:prstGeom prst="rect">
            <a:avLst/>
          </a:prstGeom>
        </p:spPr>
      </p:pic>
      <p:pic>
        <p:nvPicPr>
          <p:cNvPr id="15" name="Picture 14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F5F5B2FE-83AF-4729-AFE1-08708D569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2656" y="3096978"/>
            <a:ext cx="1484818" cy="14848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A6B11D-9046-4D8A-8604-50FF70054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049" y="4248343"/>
            <a:ext cx="3320117" cy="1926445"/>
          </a:xfrm>
          <a:prstGeom prst="rect">
            <a:avLst/>
          </a:prstGeom>
        </p:spPr>
      </p:pic>
      <p:pic>
        <p:nvPicPr>
          <p:cNvPr id="17" name="Picture 16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5687E077-3352-4A50-80DF-2F57E45B5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8564" y="4381089"/>
            <a:ext cx="1484818" cy="1484818"/>
          </a:xfrm>
          <a:prstGeom prst="rect">
            <a:avLst/>
          </a:prstGeom>
        </p:spPr>
      </p:pic>
      <p:pic>
        <p:nvPicPr>
          <p:cNvPr id="18" name="Picture 17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B06E51BA-45B5-430B-88F3-4679821622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7221" y="4381089"/>
            <a:ext cx="1484818" cy="14848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CC6A9B-099B-4DEE-9C25-193037C77C4F}"/>
              </a:ext>
            </a:extLst>
          </p:cNvPr>
          <p:cNvSpPr txBox="1"/>
          <p:nvPr/>
        </p:nvSpPr>
        <p:spPr>
          <a:xfrm>
            <a:off x="7161781" y="4935394"/>
            <a:ext cx="2430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Franklin Gothic Heavy" panose="020B0903020102020204" pitchFamily="34" charset="0"/>
                <a:cs typeface="72 Black" panose="020B0A04030603020204" pitchFamily="34" charset="0"/>
              </a:rPr>
              <a:t>ALN     R</a:t>
            </a:r>
          </a:p>
        </p:txBody>
      </p:sp>
      <p:pic>
        <p:nvPicPr>
          <p:cNvPr id="20" name="Picture 19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26F9685B-463B-4D9D-B3D3-07845F6642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5999" y="4778311"/>
            <a:ext cx="1155441" cy="1155441"/>
          </a:xfrm>
          <a:prstGeom prst="rect">
            <a:avLst/>
          </a:prstGeom>
        </p:spPr>
      </p:pic>
      <p:pic>
        <p:nvPicPr>
          <p:cNvPr id="21" name="Picture 20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18A37D3C-EFEC-4E01-8DD0-E3B494B97A7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6038" y="4786602"/>
            <a:ext cx="1155441" cy="1155441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93870C-C488-49F1-A1E0-409527F9BC6D}"/>
              </a:ext>
            </a:extLst>
          </p:cNvPr>
          <p:cNvSpPr txBox="1"/>
          <p:nvPr/>
        </p:nvSpPr>
        <p:spPr>
          <a:xfrm>
            <a:off x="8646456" y="2237188"/>
            <a:ext cx="2430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Franklin Gothic Heavy" panose="020B0903020102020204" pitchFamily="34" charset="0"/>
                <a:cs typeface="72 Black" panose="020B0A04030603020204" pitchFamily="34" charset="0"/>
              </a:rPr>
              <a:t>ALN     R</a:t>
            </a:r>
          </a:p>
        </p:txBody>
      </p:sp>
      <p:pic>
        <p:nvPicPr>
          <p:cNvPr id="23" name="Picture 22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16481DAA-4797-4D1D-B972-E16FD9D2ED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4" b="34613"/>
          <a:stretch/>
        </p:blipFill>
        <p:spPr>
          <a:xfrm flipH="1">
            <a:off x="9340672" y="2440537"/>
            <a:ext cx="1155441" cy="395073"/>
          </a:xfrm>
          <a:prstGeom prst="rect">
            <a:avLst/>
          </a:prstGeom>
        </p:spPr>
      </p:pic>
      <p:pic>
        <p:nvPicPr>
          <p:cNvPr id="24" name="Picture 23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79985FD0-9E3E-4CA0-BAB2-CB6C2B66F8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6" b="35331"/>
          <a:stretch/>
        </p:blipFill>
        <p:spPr>
          <a:xfrm flipH="1">
            <a:off x="9730711" y="2440537"/>
            <a:ext cx="1155441" cy="395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8557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B31C86-D1F6-4D91-B18D-01552083936A}"/>
              </a:ext>
            </a:extLst>
          </p:cNvPr>
          <p:cNvSpPr/>
          <p:nvPr/>
        </p:nvSpPr>
        <p:spPr>
          <a:xfrm>
            <a:off x="1114778" y="2144889"/>
            <a:ext cx="10239022" cy="38382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7BA7E-47C9-489F-9867-13EF37C3A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43" b="39683"/>
          <a:stretch/>
        </p:blipFill>
        <p:spPr>
          <a:xfrm>
            <a:off x="7286028" y="2652889"/>
            <a:ext cx="3713614" cy="776112"/>
          </a:xfrm>
          <a:prstGeom prst="rect">
            <a:avLst/>
          </a:prstGeom>
        </p:spPr>
      </p:pic>
      <p:pic>
        <p:nvPicPr>
          <p:cNvPr id="6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335FBEA-05CF-48F9-B9BC-D4C55ED2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47" y="2860015"/>
            <a:ext cx="2019093" cy="4234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B73BF-C336-4A84-8A21-B91799B6837B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7059" r="17254" b="18851"/>
          <a:stretch/>
        </p:blipFill>
        <p:spPr>
          <a:xfrm>
            <a:off x="4270023" y="3283472"/>
            <a:ext cx="2019600" cy="42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66A6B4-34BD-4EE2-8940-FD38E47CB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9" t="26002" r="3416" b="37381"/>
          <a:stretch/>
        </p:blipFill>
        <p:spPr>
          <a:xfrm>
            <a:off x="2146040" y="4556529"/>
            <a:ext cx="2019600" cy="427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F6CF14-D17B-4C66-914C-084E6A98A8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40" t="27743" r="12095" b="37350"/>
          <a:stretch/>
        </p:blipFill>
        <p:spPr>
          <a:xfrm>
            <a:off x="6008914" y="4758612"/>
            <a:ext cx="2019600" cy="395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498C4E-D42F-47D9-AF53-BCE9B41807CC}"/>
              </a:ext>
            </a:extLst>
          </p:cNvPr>
          <p:cNvSpPr txBox="1"/>
          <p:nvPr/>
        </p:nvSpPr>
        <p:spPr>
          <a:xfrm>
            <a:off x="8568876" y="4555263"/>
            <a:ext cx="2430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Franklin Gothic Heavy" panose="020B0903020102020204" pitchFamily="34" charset="0"/>
                <a:cs typeface="72 Black" panose="020B0A04030603020204" pitchFamily="34" charset="0"/>
              </a:rPr>
              <a:t>ALN     R</a:t>
            </a:r>
          </a:p>
        </p:txBody>
      </p:sp>
      <p:pic>
        <p:nvPicPr>
          <p:cNvPr id="15" name="Picture 14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819D1805-7ACA-4BB9-AB9B-04EA3CB4D6B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4" b="34613"/>
          <a:stretch/>
        </p:blipFill>
        <p:spPr>
          <a:xfrm flipH="1">
            <a:off x="9263092" y="4758612"/>
            <a:ext cx="1155441" cy="395073"/>
          </a:xfrm>
          <a:prstGeom prst="rect">
            <a:avLst/>
          </a:prstGeom>
        </p:spPr>
      </p:pic>
      <p:pic>
        <p:nvPicPr>
          <p:cNvPr id="16" name="Picture 15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F6F414B2-DA33-4177-944C-249AE2E4F8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76" b="35331"/>
          <a:stretch/>
        </p:blipFill>
        <p:spPr>
          <a:xfrm flipH="1">
            <a:off x="9653131" y="4758612"/>
            <a:ext cx="1155441" cy="395073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B15DFA-8C29-4C6E-95D9-61AC9AF8A1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81" t="25863" r="11355" b="38145"/>
          <a:stretch/>
        </p:blipFill>
        <p:spPr>
          <a:xfrm>
            <a:off x="1399591" y="2652889"/>
            <a:ext cx="2136711" cy="423457"/>
          </a:xfrm>
          <a:prstGeom prst="rect">
            <a:avLst/>
          </a:prstGeom>
        </p:spPr>
      </p:pic>
      <p:pic>
        <p:nvPicPr>
          <p:cNvPr id="18" name="Picture 17" descr="A picture containing outdoor, light, night, dark&#10;&#10;Description automatically generated">
            <a:extLst>
              <a:ext uri="{FF2B5EF4-FFF2-40B4-BE49-F238E27FC236}">
                <a16:creationId xmlns:a16="http://schemas.microsoft.com/office/drawing/2014/main" id="{755C64F9-B0E5-429E-8C9F-F0026FC12B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3" b="49282"/>
          <a:stretch/>
        </p:blipFill>
        <p:spPr>
          <a:xfrm flipH="1">
            <a:off x="8605838" y="4919663"/>
            <a:ext cx="1412052" cy="6452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B0EA3B-D43B-4246-952C-BB33775A01D6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0481" t="28350" r="13155" b="35657"/>
          <a:stretch/>
        </p:blipFill>
        <p:spPr>
          <a:xfrm>
            <a:off x="1345529" y="3217271"/>
            <a:ext cx="2136711" cy="4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3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hell Futura Font Theme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L Use Shell WizKit_v2 [Read-Only]" id="{5AD2CDE6-0B7A-42E9-887C-D72896F6615B}" vid="{BCB3399D-31A3-40C3-83C3-5B17094A6D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561</TotalTime>
  <Words>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Futura Medium</vt:lpstr>
      <vt:lpstr>Franklin Gothic Heavy</vt:lpstr>
      <vt:lpstr>Arial</vt:lpstr>
      <vt:lpstr>Futura 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Al-Sulaimi, Saleh SDOMAN-UPV/C/OMW</dc:creator>
  <cp:lastModifiedBy>Al-Sulaimi, Saleh SDOMAN-UPV/C/OMW</cp:lastModifiedBy>
  <cp:revision>12</cp:revision>
  <dcterms:created xsi:type="dcterms:W3CDTF">2021-10-23T22:25:34Z</dcterms:created>
  <dcterms:modified xsi:type="dcterms:W3CDTF">2021-10-24T07:46:36Z</dcterms:modified>
</cp:coreProperties>
</file>